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68" r:id="rId6"/>
    <p:sldId id="269" r:id="rId7"/>
    <p:sldId id="260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ru-RU" b="1" dirty="0" smtClean="0"/>
            <a:t>Урок </a:t>
          </a:r>
          <a:r>
            <a:rPr lang="en-US" b="1" dirty="0" smtClean="0"/>
            <a:t>8</a:t>
          </a:r>
          <a:r>
            <a:rPr lang="ru-RU" b="1" dirty="0" smtClean="0"/>
            <a:t>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>
        <a:solidFill>
          <a:srgbClr val="FFFF99"/>
        </a:solidFill>
      </dgm:spPr>
      <dgm:t>
        <a:bodyPr/>
        <a:lstStyle/>
        <a:p>
          <a:endParaRPr lang="ru-RU"/>
        </a:p>
      </dgm:t>
    </dgm:pt>
    <dgm:pt modelId="{E08D0A24-6C9F-4F0C-9C03-79D35E22BFF3}" type="pres">
      <dgm:prSet presAssocID="{0D27236E-0F48-442E-BEB2-C7DC34754491}" presName="space" presStyleCnt="0"/>
      <dgm:spPr/>
      <dgm:t>
        <a:bodyPr/>
        <a:lstStyle/>
        <a:p>
          <a:endParaRPr lang="ru-RU"/>
        </a:p>
      </dgm:t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274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8728" y="2285992"/>
            <a:ext cx="4171997" cy="312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444" y="142875"/>
            <a:ext cx="1283899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Лесостепь и степь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Лесостепь и степь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Вспомните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определения понятий: климатический пояс, географический пояс, природная зона. Перечислите и покажите на карте известные вам природные зоны. </a:t>
            </a:r>
          </a:p>
          <a:p>
            <a:pPr marL="0">
              <a:buNone/>
            </a:pPr>
            <a:endParaRPr lang="ru-RU" dirty="0" smtClean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9560" y="296035"/>
            <a:ext cx="620540" cy="46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14282" y="4643446"/>
            <a:ext cx="4265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В. М. Васнецов. «После побоища </a:t>
            </a:r>
          </a:p>
          <a:p>
            <a:pPr algn="ctr"/>
            <a:r>
              <a:rPr lang="ru-RU" dirty="0" smtClean="0"/>
              <a:t>Игоря Святославовича с половцами».</a:t>
            </a:r>
            <a:endParaRPr lang="ru-RU" dirty="0"/>
          </a:p>
        </p:txBody>
      </p:sp>
      <p:pic>
        <p:nvPicPr>
          <p:cNvPr id="11" name="Содержимое 10" descr="7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79560" y="1357298"/>
            <a:ext cx="3725901" cy="27904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Лесостепь и степь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352956" cy="5000660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Географическая зональность </a:t>
            </a:r>
            <a:endParaRPr lang="en-US" sz="2200" b="1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Географическая зональность</a:t>
            </a:r>
            <a:r>
              <a:rPr lang="ru-RU" sz="2000" i="1" dirty="0" smtClean="0">
                <a:latin typeface="Georgia" pitchFamily="18" charset="0"/>
              </a:rPr>
              <a:t> – это изменение природных комплексов </a:t>
            </a:r>
            <a:r>
              <a:rPr lang="en-US" sz="2000" i="1" dirty="0" smtClean="0">
                <a:latin typeface="Georgia" pitchFamily="18" charset="0"/>
              </a:rPr>
              <a:t>(</a:t>
            </a:r>
            <a:r>
              <a:rPr lang="ru-RU" sz="2000" i="1" dirty="0" smtClean="0">
                <a:latin typeface="Georgia" pitchFamily="18" charset="0"/>
              </a:rPr>
              <a:t>зон</a:t>
            </a:r>
            <a:r>
              <a:rPr lang="en-US" sz="2000" i="1" dirty="0" smtClean="0">
                <a:latin typeface="Georgia" pitchFamily="18" charset="0"/>
              </a:rPr>
              <a:t>) </a:t>
            </a:r>
            <a:r>
              <a:rPr lang="ru-RU" sz="2000" i="1" dirty="0" smtClean="0">
                <a:latin typeface="Georgia" pitchFamily="18" charset="0"/>
              </a:rPr>
              <a:t>от полюсов к экватору.</a:t>
            </a:r>
          </a:p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Природные зоны </a:t>
            </a:r>
            <a:r>
              <a:rPr lang="ru-RU" sz="2000" i="1" dirty="0" smtClean="0">
                <a:latin typeface="Georgia" pitchFamily="18" charset="0"/>
              </a:rPr>
              <a:t>– это территории, сходные по климату, почвам, растительности, обитающим животным.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Воронежская область находится в пределах двух природных зон – лесостепи и степи.</a:t>
            </a: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42910" y="4828112"/>
            <a:ext cx="3492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На границе степи и лесостепи.</a:t>
            </a:r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9560" y="296035"/>
            <a:ext cx="620540" cy="46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Содержимое 10" descr="8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5" y="1763717"/>
            <a:ext cx="3883755" cy="29087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Лесостепь и степь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760783"/>
            <a:ext cx="4352956" cy="5882927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Лесостепи и степи. Лесостепь </a:t>
            </a:r>
            <a:r>
              <a:rPr lang="ru-RU" sz="2000" i="1" dirty="0" smtClean="0">
                <a:latin typeface="Georgia" pitchFamily="18" charset="0"/>
              </a:rPr>
              <a:t>– это своеобразная нечёткая граница между степью и зоной смешанных и широколиственных лесов. Леса чередуются здесь со степями и лугами и состоят преимущественно из лиственных деревьев.</a:t>
            </a:r>
          </a:p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Степи</a:t>
            </a:r>
            <a:r>
              <a:rPr lang="ru-RU" sz="2000" i="1" dirty="0" smtClean="0">
                <a:latin typeface="Georgia" pitchFamily="18" charset="0"/>
              </a:rPr>
              <a:t> –безлесные пространства, покрытые травянистой растительностью. Лес встречается вблизи рек, а на водоразделах он отсутствует, что связано с сухостью климата.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Рисунок 7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9560" y="296035"/>
            <a:ext cx="620540" cy="46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" name="Содержимое 9" descr="DSC_004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03111" y="1785926"/>
            <a:ext cx="4292689" cy="2843210"/>
          </a:xfrm>
        </p:spPr>
      </p:pic>
      <p:sp>
        <p:nvSpPr>
          <p:cNvPr id="11" name="TextBox 10"/>
          <p:cNvSpPr txBox="1"/>
          <p:nvPr/>
        </p:nvSpPr>
        <p:spPr>
          <a:xfrm>
            <a:off x="571472" y="5146901"/>
            <a:ext cx="3743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 лесостепи леса чередуются со</a:t>
            </a:r>
          </a:p>
          <a:p>
            <a:pPr algn="ctr"/>
            <a:r>
              <a:rPr lang="ru-RU" dirty="0" smtClean="0"/>
              <a:t>степями и лугами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Лесостепь и степь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357686" y="571480"/>
            <a:ext cx="4643470" cy="6072230"/>
          </a:xfrm>
        </p:spPr>
        <p:txBody>
          <a:bodyPr/>
          <a:lstStyle/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Лесостепи и степи есть на разных материках.  Это и североамериканские прерии, и южноамериканская пампа, и </a:t>
            </a:r>
            <a:r>
              <a:rPr lang="ru-RU" sz="2200" i="1" dirty="0" err="1" smtClean="0">
                <a:latin typeface="Georgia" pitchFamily="18" charset="0"/>
              </a:rPr>
              <a:t>туссоки</a:t>
            </a:r>
            <a:r>
              <a:rPr lang="ru-RU" sz="2200" i="1" dirty="0" smtClean="0">
                <a:latin typeface="Georgia" pitchFamily="18" charset="0"/>
              </a:rPr>
              <a:t> Новой Зеландии. В Евразии они широкой полосой протягиваются от дунайских равнин Венгрии и Румынии на западе до Монголии и Китая на востоке. </a:t>
            </a:r>
          </a:p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В России степи и лесостепи есть в южной части страны. Граница между ними проходит и по территории Воронежской области (найдите </a:t>
            </a:r>
            <a:r>
              <a:rPr lang="ru-RU" sz="2200" i="1" dirty="0" smtClean="0">
                <a:latin typeface="Georgia" pitchFamily="18" charset="0"/>
              </a:rPr>
              <a:t>эту границу на </a:t>
            </a:r>
            <a:r>
              <a:rPr lang="ru-RU" sz="2200" i="1" dirty="0" smtClean="0">
                <a:latin typeface="Georgia" pitchFamily="18" charset="0"/>
              </a:rPr>
              <a:t>карте области).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57224" y="5146901"/>
            <a:ext cx="2841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Поле зерновых на месте</a:t>
            </a:r>
          </a:p>
          <a:p>
            <a:pPr algn="ctr"/>
            <a:r>
              <a:rPr lang="ru-RU" dirty="0" smtClean="0"/>
              <a:t>распаханных степей.</a:t>
            </a:r>
            <a:endParaRPr lang="ru-RU" dirty="0"/>
          </a:p>
        </p:txBody>
      </p:sp>
      <p:pic>
        <p:nvPicPr>
          <p:cNvPr id="8194" name="Picture 2" descr="Воронежская область Аннинский район Анна Церковь Рождества Христова Фотограф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1000108"/>
            <a:ext cx="2605329" cy="3909833"/>
          </a:xfrm>
          <a:prstGeom prst="rect">
            <a:avLst/>
          </a:prstGeom>
          <a:noFill/>
        </p:spPr>
      </p:pic>
      <p:pic>
        <p:nvPicPr>
          <p:cNvPr id="8" name="Рисунок 7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9560" y="296035"/>
            <a:ext cx="620540" cy="46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Лесостепь и степь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352956" cy="5643601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Заселение и освоение лесостепи и степи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Лесостепь и степь обладают благоприятным климатом, богатой флорой и фауной, очень хорошими почвами. Эта территория была заселена человеком уже в каменном веке.</a:t>
            </a:r>
            <a:endParaRPr lang="en-US" sz="2000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степной зоне в течение многих веков жили племена и народы, ведущие кочевое хозяйство. Они использовали богатые степные пастбища для выпаса скота.</a:t>
            </a:r>
            <a:endParaRPr lang="en-US" sz="2000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К настоящему времени лесостепь и степь почти полностью распаханы. </a:t>
            </a:r>
          </a:p>
          <a:p>
            <a:endParaRPr lang="ru-RU" dirty="0" smtClean="0"/>
          </a:p>
        </p:txBody>
      </p:sp>
      <p:pic>
        <p:nvPicPr>
          <p:cNvPr id="8" name="Рисунок 7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9560" y="296035"/>
            <a:ext cx="620540" cy="46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79560" y="4797635"/>
            <a:ext cx="35382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Раньше половецких каменных</a:t>
            </a:r>
          </a:p>
          <a:p>
            <a:pPr algn="ctr"/>
            <a:r>
              <a:rPr lang="ru-RU" dirty="0" smtClean="0"/>
              <a:t>статуй в степях нашего края</a:t>
            </a:r>
          </a:p>
          <a:p>
            <a:pPr algn="ctr"/>
            <a:r>
              <a:rPr lang="ru-RU" dirty="0" smtClean="0"/>
              <a:t>было намного </a:t>
            </a:r>
            <a:r>
              <a:rPr lang="ru-RU" dirty="0" smtClean="0"/>
              <a:t>больше.</a:t>
            </a:r>
            <a:endParaRPr lang="ru-RU" dirty="0"/>
          </a:p>
        </p:txBody>
      </p:sp>
      <p:pic>
        <p:nvPicPr>
          <p:cNvPr id="11" name="Picture 2" descr="Воронежская область Аннинский район Анна Церковь Рождества Христова Фотограф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1000100" y="1142984"/>
            <a:ext cx="2194159" cy="3497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4857784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Что такое географическая зональность?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Какими особенностями характеризуется природная зона лесостепи?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Опишите особенности природной зоны степей.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 сильно степи и лесостепи изменены хозяйственной деятельностью человека?</a:t>
            </a: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Лесостепь и степь</a:t>
            </a:r>
          </a:p>
        </p:txBody>
      </p:sp>
      <p:pic>
        <p:nvPicPr>
          <p:cNvPr id="6" name="Рисунок 5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9560" y="296035"/>
            <a:ext cx="620540" cy="46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372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Лесостепь и степь</vt:lpstr>
      <vt:lpstr>Лесостепь и степь</vt:lpstr>
      <vt:lpstr>Лесостепь и степь</vt:lpstr>
      <vt:lpstr>Лесостепь и степь</vt:lpstr>
      <vt:lpstr>Лесостепь и степь</vt:lpstr>
      <vt:lpstr>Лесостепь и степь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80</cp:revision>
  <dcterms:created xsi:type="dcterms:W3CDTF">2014-11-28T17:41:41Z</dcterms:created>
  <dcterms:modified xsi:type="dcterms:W3CDTF">2015-10-13T06:18:30Z</dcterms:modified>
</cp:coreProperties>
</file>